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144000" cy="11887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86"/>
  </p:normalViewPr>
  <p:slideViewPr>
    <p:cSldViewPr snapToGrid="0" snapToObjects="1">
      <p:cViewPr varScale="1">
        <p:scale>
          <a:sx n="63" d="100"/>
          <a:sy n="63" d="100"/>
        </p:scale>
        <p:origin x="1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5429"/>
            <a:ext cx="7772400" cy="413850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6243533"/>
            <a:ext cx="6858000" cy="28699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0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9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32883"/>
            <a:ext cx="1971675" cy="10073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32883"/>
            <a:ext cx="5800725" cy="1007385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79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3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963549"/>
            <a:ext cx="7886700" cy="494474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7955072"/>
            <a:ext cx="7886700" cy="260032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164417"/>
            <a:ext cx="3886200" cy="75423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164417"/>
            <a:ext cx="3886200" cy="75423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32886"/>
            <a:ext cx="7886700" cy="22976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914016"/>
            <a:ext cx="3868340" cy="14281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4342130"/>
            <a:ext cx="3868340" cy="63866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914016"/>
            <a:ext cx="3887391" cy="14281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4342130"/>
            <a:ext cx="3887391" cy="63866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0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3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92480"/>
            <a:ext cx="2949178" cy="27736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711539"/>
            <a:ext cx="4629150" cy="84476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566160"/>
            <a:ext cx="2949178" cy="66067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3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92480"/>
            <a:ext cx="2949178" cy="27736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711539"/>
            <a:ext cx="4629150" cy="844761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566160"/>
            <a:ext cx="2949178" cy="66067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32886"/>
            <a:ext cx="788670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164417"/>
            <a:ext cx="788670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1017676"/>
            <a:ext cx="20574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111E5-143B-3D49-A260-1492D6987689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1017676"/>
            <a:ext cx="30861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1017676"/>
            <a:ext cx="20574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28F31-0E94-2A4B-A340-44058E81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1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15854B-1D51-7F4C-9C18-6BD4F027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0"/>
            <a:ext cx="2560320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C01C5D-FD8C-B54E-A8DB-86BBAFAA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520" y="0"/>
            <a:ext cx="2560320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E54B3-417A-4A4C-ACD1-BC6EC7EA6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480" y="0"/>
            <a:ext cx="2560320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4B54BE-3C8F-3042-ACCE-75195D951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" y="2199640"/>
            <a:ext cx="256032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811105-9F5C-5748-9DEE-B79019FED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1520" y="2199640"/>
            <a:ext cx="2560320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D6E0C3-C83C-C440-8D9C-D33E32097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480" y="2199640"/>
            <a:ext cx="2560320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FA340D-30EC-1244-AE6A-FF33A5F2A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60" y="4531360"/>
            <a:ext cx="2560320" cy="2560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9A9B22-E89C-2D40-BF39-F741D8F3A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1520" y="4531360"/>
            <a:ext cx="2560320" cy="2560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85EFB4-CA31-0344-B51D-F1A415C550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0480" y="4531360"/>
            <a:ext cx="2560320" cy="2560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C29913-8D48-1347-8B7E-400A1A057B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080" y="6949440"/>
            <a:ext cx="2560320" cy="2560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C655C6-4387-EE42-9FFE-781EDD0F26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6600" y="6962140"/>
            <a:ext cx="2560320" cy="2560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AAC432-A3F4-EB43-B5DD-DEC5A3E1B7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0480" y="7091680"/>
            <a:ext cx="2560320" cy="2560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FBF36B6-CF3A-5649-B0B7-19FE9C7374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560" y="9522460"/>
            <a:ext cx="2766646" cy="182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329708-9D73-814D-8FC9-DBD340223A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5088" y="9522460"/>
            <a:ext cx="2766646" cy="1828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EA4444-42FC-1249-A7BA-23A9548933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43246" y="9522460"/>
            <a:ext cx="2766646" cy="1828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626973-9CF7-974D-AD52-DFE9DF939941}"/>
              </a:ext>
            </a:extLst>
          </p:cNvPr>
          <p:cNvSpPr txBox="1"/>
          <p:nvPr/>
        </p:nvSpPr>
        <p:spPr>
          <a:xfrm>
            <a:off x="777267" y="9105071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EAE313-9DF2-3349-AC13-08E822647361}"/>
              </a:ext>
            </a:extLst>
          </p:cNvPr>
          <p:cNvSpPr txBox="1"/>
          <p:nvPr/>
        </p:nvSpPr>
        <p:spPr>
          <a:xfrm>
            <a:off x="3948932" y="9105071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4A478E-79B1-3146-95D5-A283A606FD53}"/>
              </a:ext>
            </a:extLst>
          </p:cNvPr>
          <p:cNvSpPr txBox="1"/>
          <p:nvPr/>
        </p:nvSpPr>
        <p:spPr>
          <a:xfrm>
            <a:off x="7037281" y="9105399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RSQ</a:t>
            </a:r>
          </a:p>
        </p:txBody>
      </p:sp>
    </p:spTree>
    <p:extLst>
      <p:ext uri="{BB962C8B-B14F-4D97-AF65-F5344CB8AC3E}">
        <p14:creationId xmlns:p14="http://schemas.microsoft.com/office/powerpoint/2010/main" val="326772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902B7-6A5B-6C43-9367-941F1C9CE413}"/>
              </a:ext>
            </a:extLst>
          </p:cNvPr>
          <p:cNvSpPr txBox="1"/>
          <p:nvPr/>
        </p:nvSpPr>
        <p:spPr>
          <a:xfrm>
            <a:off x="52071" y="214312"/>
            <a:ext cx="3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Climatological Monthly Average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79CAA-3886-1C47-8F79-3EB31E01BB14}"/>
              </a:ext>
            </a:extLst>
          </p:cNvPr>
          <p:cNvSpPr txBox="1"/>
          <p:nvPr/>
        </p:nvSpPr>
        <p:spPr>
          <a:xfrm>
            <a:off x="52071" y="3029456"/>
            <a:ext cx="3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Annual Average Time series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12632-E25D-4E45-9491-81A7402EE8C0}"/>
              </a:ext>
            </a:extLst>
          </p:cNvPr>
          <p:cNvSpPr txBox="1"/>
          <p:nvPr/>
        </p:nvSpPr>
        <p:spPr>
          <a:xfrm>
            <a:off x="52071" y="6048764"/>
            <a:ext cx="3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Monthly Average Time Series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FFFEC-4F08-3F4F-B808-9EFE3153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12" y="949273"/>
            <a:ext cx="276664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9C6BC-5525-3D4D-AF3E-35E9B278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54" y="949273"/>
            <a:ext cx="2766646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C54F3-2FCE-E048-8A13-C5F8EB1EB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" y="949273"/>
            <a:ext cx="276664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346B48-2C08-4041-B632-2E030DB59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353" y="3809376"/>
            <a:ext cx="2766646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6CB76-147B-D248-90BC-0C650B50F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712" y="3809376"/>
            <a:ext cx="2766646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ECC44E-65CE-3B41-8227-50C310828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1" y="3809376"/>
            <a:ext cx="2766646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BB3CC7-65BC-D54B-910F-9C2D62DCAB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7353" y="6858540"/>
            <a:ext cx="2766646" cy="1828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F8CB86-13F5-DF47-B37B-4CB778D22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4712" y="6858540"/>
            <a:ext cx="2766646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1C9F34-97CC-1949-ACDB-290D6D33D2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71" y="6858540"/>
            <a:ext cx="27666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13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14</Words>
  <Application>Microsoft Macintosh PowerPoint</Application>
  <PresentationFormat>Custom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Ross</dc:creator>
  <cp:lastModifiedBy>Tim Ross</cp:lastModifiedBy>
  <cp:revision>2</cp:revision>
  <dcterms:created xsi:type="dcterms:W3CDTF">2020-08-07T17:04:50Z</dcterms:created>
  <dcterms:modified xsi:type="dcterms:W3CDTF">2020-08-07T17:15:26Z</dcterms:modified>
</cp:coreProperties>
</file>